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85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40" autoAdjust="0"/>
  </p:normalViewPr>
  <p:slideViewPr>
    <p:cSldViewPr>
      <p:cViewPr varScale="1">
        <p:scale>
          <a:sx n="110" d="100"/>
          <a:sy n="110" d="100"/>
        </p:scale>
        <p:origin x="165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9108"/>
            <a:ext cx="9144000" cy="87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Семикаракорский </a:t>
            </a:r>
            <a:br>
              <a:rPr lang="ru-RU" sz="3600" dirty="0" smtClean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ru-RU" sz="36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историко-краеведческий музей</a:t>
            </a:r>
            <a:endParaRPr lang="ru-RU" sz="36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:\28.07.2016. 320 лет флоту\28-3544011-img8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368" y="1349730"/>
            <a:ext cx="7437264" cy="531066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46176" y="4104836"/>
            <a:ext cx="7851648" cy="305368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900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ЛЕКЦИЯ </a:t>
            </a:r>
            <a:b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«Петр </a:t>
            </a:r>
            <a: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ru-RU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Дону»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95764"/>
            <a:ext cx="1471413" cy="19709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77299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754</TotalTime>
  <Words>1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 Black</vt:lpstr>
      <vt:lpstr>Calibri</vt:lpstr>
      <vt:lpstr>Constantia</vt:lpstr>
      <vt:lpstr>Verdana</vt:lpstr>
      <vt:lpstr>Wingdings 2</vt:lpstr>
      <vt:lpstr>Поток</vt:lpstr>
      <vt:lpstr>Семикаракорский  историко-краеведческий музей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Петр Первый на Дону</dc:title>
  <dc:creator>Nina</dc:creator>
  <cp:lastModifiedBy>Нина</cp:lastModifiedBy>
  <cp:revision>73</cp:revision>
  <dcterms:created xsi:type="dcterms:W3CDTF">2015-03-15T18:26:39Z</dcterms:created>
  <dcterms:modified xsi:type="dcterms:W3CDTF">2020-04-28T12:51:17Z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